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6BF3-6D69-06A3-1AFF-6046C0F49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1E1BB-4E43-AA4E-B904-652A8E4429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472A2-6DBB-7E7C-9EEF-112BBB42F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C652-7AAD-D093-55A2-A236F9F92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A47BC-27D2-0574-EC2C-C706812E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48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23868-F547-0784-9055-C7107DD9F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F138B-655C-661B-072A-4195C041F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729A5-C532-8A2C-0B2E-B9D4105D9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545B2-068E-84AC-34C9-F131D0FE6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437BD-FB94-DCA8-9B1E-CF074365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54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352299-C620-F40F-8BB7-BD3C91BE0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B18AE-8246-9204-9F6B-582DD0353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699E6-5D0A-D86C-B6E5-423CC78A7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B6C02-C15A-5235-39B5-ADC0FB22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A0EEF-4B7A-F2A3-AC21-522D75BF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41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8363-A4CF-33FD-4C05-6DEA28A4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22F3A-97BD-8C53-AA4C-214A1E9FC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FBF1D-8F6F-DDAF-03F7-ED0180A7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98242-2694-5B10-1F73-89A1C018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E3EEA-0EFC-2941-ECEA-82CCE1DFA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22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F907-3962-462F-4E6C-F570A638A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4BD2B-0790-7CAD-28DC-6C7B159C5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874A6-B2B7-5D8A-607B-82C70CDC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D2414-DD45-F3E3-E667-63FD14227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534D1-C3EA-284D-3E38-72E1621C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680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39F4F-37BE-0C49-27C9-44B066D6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D24BA-2D7B-BA19-4340-7063C39DC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2F263-4C41-3B67-83A9-165622A77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66360-2178-1629-7C06-912DD76BF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4B6AC-A9B0-537B-33E0-34B4F6A1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030EB-5C0F-858E-895B-0DA88A30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67D60-516F-D341-32E9-AA4F3299C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F16E0-A2EF-E6C7-3016-23DEEC54E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F3AF3C-D8D8-41C0-0623-BEF410E8E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9D7B2-BB57-D891-6F75-8347FD20A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F6E84-B37F-1721-83D4-A87052B8F1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7758B8-F975-4321-B602-E1858F645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920C59-6B60-96C0-2294-44CAFFED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38763B-B059-8CAE-E6D6-32EDF1DC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83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9F7D4-5857-46CD-BBB6-7409140C0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B2C3E-3FB4-50D0-C74C-B4899F4F4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B3F5A-6F4E-3C95-1FA5-0518FCE0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20DE3-8B88-39E3-253F-C207929E9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756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1F974-FFA1-A534-0D8A-FDCE33AAA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5B9B5-07B6-CFF4-C2E9-36BE7AD1B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995DB-5298-FA11-90F7-AD324EC7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50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02A1D-16AA-FC8F-BFA6-6249C1A55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0C854-0258-F978-920E-F1D99EE4A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5468F-71BB-9CAF-EC91-6E559919B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ACA04-5DC5-45BB-FF07-563D4BCEC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23C37-627D-5A13-BAAE-55FA6D51A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8CCE5-82CB-F64A-CAAA-159F8D716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003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1644-8E43-96C2-A633-11190D94E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E70057-FDD3-A707-28CF-121E37B63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69ED4-63F6-2B3E-7501-E43D783C4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87D55-4778-822A-8CE7-BE3C7BEE3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2D19C-1ADF-BFEB-A7DC-E9AE37BF6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183C1-7F7C-2DDF-96C6-F33A8188A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54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E7175-F731-21DC-6B43-B3280ADB6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0FE69-0AAA-8636-7013-8C8AD185C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E79D9-2331-D4F1-6167-E13572EA8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3D5EBC-A611-44BC-8A02-6FD483254C56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E3E70-CE86-54C2-4AEC-B3ACFB234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32400-A288-ED52-67AD-9DFAB1CFC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3D8B8A-0016-4BA6-8C24-2CEB9F6852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53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A0F9B-8B0A-6321-5CB2-288F64AAC6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Coğrafya Bölümü Tanıtımı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E9B214-2CB6-1178-2E23-E1D5E8907E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i="1" dirty="0"/>
              <a:t>Iğdır Üniversitesi Fen-Edebiyat Fakültesi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581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73C71-A5B3-B16D-7D86-D406DB733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Amacı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54298F0-860E-BCE4-6048-1C7ED60E82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985631"/>
            <a:ext cx="976695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Coğrafya Bölümü, öğrencilere Türkiye’nin ve dünyanın doğal, beşeri ve ekonomik özelliklerini kavrayabilme yeteneği kazandırmayı hedefler.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Öğrenciler, coğrafi olayları analiz etme, sentezleme ve çağdaş bilimsel araştırma yöntemlerini kullanma becerisi geliştirirler.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Bölüm, doğanın hassas dengelerini koruyarak, insan-doğa etkileşimini değerlendirerek uygun yaşam koşullarını oluşturmayı amaçlar. </a:t>
            </a:r>
          </a:p>
        </p:txBody>
      </p:sp>
    </p:spTree>
    <p:extLst>
      <p:ext uri="{BB962C8B-B14F-4D97-AF65-F5344CB8AC3E}">
        <p14:creationId xmlns:p14="http://schemas.microsoft.com/office/powerpoint/2010/main" val="3459671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E9523-D3DC-785D-CBA7-0E8C62CD8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Tarihçesi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A9B0E53-CEEA-A10C-077B-D04DC3895E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Kuruluş: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2011 yılında Fen-Edebiyat Fakültesi bünyesinde kurulmuştur.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Başlangıcı: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2019-2020 eğitim öğretim yılında öğrenci alımına başlamıştır.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Yüksek Lisans: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2023 yılında Coğrafya Tezli Yüksek Lisans Programı açılmıştır. </a:t>
            </a:r>
          </a:p>
        </p:txBody>
      </p:sp>
    </p:spTree>
    <p:extLst>
      <p:ext uri="{BB962C8B-B14F-4D97-AF65-F5344CB8AC3E}">
        <p14:creationId xmlns:p14="http://schemas.microsoft.com/office/powerpoint/2010/main" val="155651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CC96F-6CDC-D812-6D77-14C182E5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 Süresi ve Dili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20842-74E3-177A-488B-386036C37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Eğitim Süresi:</a:t>
            </a:r>
            <a:r>
              <a:rPr lang="tr-TR" dirty="0"/>
              <a:t> 4 yıl (8 yarıyıl)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Eğitim Dili:</a:t>
            </a:r>
            <a:r>
              <a:rPr lang="tr-TR" dirty="0"/>
              <a:t> Türkçe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Eğitim Türü:</a:t>
            </a:r>
            <a:r>
              <a:rPr lang="tr-TR" dirty="0"/>
              <a:t> Tam zamanlı (Lisans ve Yüksek Lisans)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104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1CC24-D2C6-46C8-B544-D1D7F168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 Program Çıktıları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AC0C4-B209-89AB-3574-0FC94EFE0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Coğrafya Bölümü mezunları aşağıdaki becerileri edinir: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Doğal ve beşeri coğrafyayı analiz etme:</a:t>
            </a:r>
            <a:r>
              <a:rPr lang="tr-TR" dirty="0"/>
              <a:t> Öğrenciler, doğa ve insan faktörlerinin coğrafi düzeydeki etkilerini anlar ve analiz ederler.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Coğrafi Bilgi Sistemleri (CBS) kullanabilme:</a:t>
            </a:r>
            <a:r>
              <a:rPr lang="tr-TR" dirty="0"/>
              <a:t> </a:t>
            </a:r>
            <a:r>
              <a:rPr lang="tr-TR" dirty="0" err="1"/>
              <a:t>Mekansal</a:t>
            </a:r>
            <a:r>
              <a:rPr lang="tr-TR" dirty="0"/>
              <a:t> veri analizleri ve harita üretimi yapabilme yeteneği kazanılır.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Arazi kullanımı planlama:</a:t>
            </a:r>
            <a:r>
              <a:rPr lang="tr-TR" dirty="0"/>
              <a:t> Coğrafi alanlarda arazi kullanımı ve çevresel planlamaya dair çözümler geliştirme becerisi kazandırılır.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Bilimsel araştırma yapabilme:</a:t>
            </a:r>
            <a:r>
              <a:rPr lang="tr-TR" dirty="0"/>
              <a:t> Coğrafi olaylar üzerine araştırma yaparak bilimsel raporlar ve çözümler geliştirilir.</a:t>
            </a:r>
          </a:p>
        </p:txBody>
      </p:sp>
    </p:spTree>
    <p:extLst>
      <p:ext uri="{BB962C8B-B14F-4D97-AF65-F5344CB8AC3E}">
        <p14:creationId xmlns:p14="http://schemas.microsoft.com/office/powerpoint/2010/main" val="224058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A855E-23E8-F255-63C1-4C16B3226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Altyapı İmkanları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10FA82-6E88-1F9D-9785-948CC3148A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24131"/>
            <a:ext cx="1033576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Coğrafya Laboratuvarları: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Modern laboratuvarlarda coğrafi analizler ve harita üretimi yapılabilir.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Coğrafi Bilgi Sistemleri (CBS) Yazılımları: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Mekansal analizler yapma ve harita düzenleme imkânı sağlanır.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Saha Çalışmaları: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Teorik bilgilerin uygulamalı olarak öğrenilmesi için saha çalışmaları ve geziler düzenlenir.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Araştırma Altyapısı: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Coğrafi veri tabanlarına ve araştırma kaynaklarına erişim imkânı bulunur. </a:t>
            </a:r>
          </a:p>
        </p:txBody>
      </p:sp>
    </p:spTree>
    <p:extLst>
      <p:ext uri="{BB962C8B-B14F-4D97-AF65-F5344CB8AC3E}">
        <p14:creationId xmlns:p14="http://schemas.microsoft.com/office/powerpoint/2010/main" val="178382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9B48F-7D73-CC01-1288-DC71F1EE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Mevcut Durumu ve Geleceği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E42A2E4-FF9F-BEEB-94AF-813D3301B7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62630"/>
            <a:ext cx="1038912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Mevcut Durum: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Coğrafya Bölümü, 2019 yılından itibaren aktif olarak lisans eğitimi vermekte olup, 2023 yılında Coğrafya Tezli Yüksek Lisans Programı başlatılmıştır.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Gelecek Hedefleri: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Bölüm, teknolojik yeniliklerle eğitim altyapısını geliştirmeyi, uluslararası işbirliklerini artırmayı ve coğrafi araştırmalarda yenilikçi projelerle akademik kapasitesini yükseltmeyi hedeflemektedir. </a:t>
            </a:r>
          </a:p>
        </p:txBody>
      </p:sp>
    </p:spTree>
    <p:extLst>
      <p:ext uri="{BB962C8B-B14F-4D97-AF65-F5344CB8AC3E}">
        <p14:creationId xmlns:p14="http://schemas.microsoft.com/office/powerpoint/2010/main" val="2063775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7D5A-130A-E169-1415-0802F1BCE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Alanda Yer Alan Meslekler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809F4-889E-4AE0-56AA-88D52F063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Coğrafya Bölümü mezunları şu mesleklerde çalışabilirler: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Arazi gözlemcisi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Kartograf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Bölge planlamacısı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Coğrafi Bilgi Sistemleri (CBS) uzmanı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Şehir planlamacısı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Çevre bilimci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Su kaynakları uzmanı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Harita editörü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Çevre Etki Değerlendirme (ÇED) uzmanı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Pazarlama analizcisi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9447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81707-C952-F508-3C92-8A6CD249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Bulma İmkanları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14F18-90F0-DEED-89AD-FC4419E0C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Coğrafya Bölümü mezunları, kamu ve özel sektörde geniş bir yelpazede iş bulma fırsatına sahiptir: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Milli Eğitim Bakanlığı:</a:t>
            </a:r>
            <a:r>
              <a:rPr lang="tr-TR" dirty="0"/>
              <a:t> Coğrafya öğretmeni olarak devlet ve özel okullarda çalışabilirler.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Kamu Kurumları:</a:t>
            </a:r>
            <a:r>
              <a:rPr lang="tr-TR" dirty="0"/>
              <a:t> Şehir planlaması, arazi kullanımı ve çevre bilimleri gibi alanlarda görev alabilirler.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Özel Sektör ve Danışmanlık:</a:t>
            </a:r>
            <a:r>
              <a:rPr lang="tr-TR" dirty="0"/>
              <a:t> Coğrafi Bilgi Sistemleri (CBS) uzmanı olarak, harita editörü veya çevre danışmanı olarak çalışabilirler.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/>
              <a:t>Çevre ve Doğa Koruma:</a:t>
            </a:r>
            <a:r>
              <a:rPr lang="tr-TR"/>
              <a:t> Çevre etki değerlendirmesi (ÇED) uzmanı veya su kaynakları uzmanı olarak görev alabilirler.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565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447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Coğrafya Bölümü Tanıtımı</vt:lpstr>
      <vt:lpstr>Bölümün Amacı</vt:lpstr>
      <vt:lpstr>Bölümün Tarihçesi</vt:lpstr>
      <vt:lpstr>Eğitim Süresi ve Dili</vt:lpstr>
      <vt:lpstr>Bölüm Program Çıktıları</vt:lpstr>
      <vt:lpstr>Altyapı İmkanları</vt:lpstr>
      <vt:lpstr>Bölümün Mevcut Durumu ve Geleceği</vt:lpstr>
      <vt:lpstr>Alanda Yer Alan Meslekler</vt:lpstr>
      <vt:lpstr>İş Bulma İmkanları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ZEHRA OZMEN</dc:creator>
  <cp:lastModifiedBy>ZEHRA OZMEN</cp:lastModifiedBy>
  <cp:revision>1</cp:revision>
  <dcterms:created xsi:type="dcterms:W3CDTF">2024-12-02T08:16:55Z</dcterms:created>
  <dcterms:modified xsi:type="dcterms:W3CDTF">2024-12-02T08:18:59Z</dcterms:modified>
</cp:coreProperties>
</file>